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notesSlides/_rels/notesSlide14.xml.rels" ContentType="application/vnd.openxmlformats-package.relationships+xml"/>
  <Override PartName="/ppt/notesSlides/notesSlide14.xml" ContentType="application/vnd.openxmlformats-officedocument.presentationml.notesSlide+xml"/>
  <Override PartName="/ppt/slides/_rels/slide21.xml.rels" ContentType="application/vnd.openxmlformats-package.relationships+xml"/>
  <Override PartName="/ppt/slides/_rels/slide20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22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19.xml.rels" ContentType="application/vnd.openxmlformats-package.relationships+xml"/>
  <Override PartName="/ppt/slides/_rels/slide12.xml.rels" ContentType="application/vnd.openxmlformats-package.relationships+xml"/>
  <Override PartName="/ppt/slides/_rels/slide18.xml.rels" ContentType="application/vnd.openxmlformats-package.relationships+xml"/>
  <Override PartName="/ppt/slides/_rels/slide11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1.xml.rels" ContentType="application/vnd.openxmlformats-package.relationships+xml"/>
  <Override PartName="/ppt/slides/_rels/slide8.xml.rels" ContentType="application/vnd.openxmlformats-package.relationships+xml"/>
  <Override PartName="/ppt/slides/_rels/slide2.xml.rels" ContentType="application/vnd.openxmlformats-package.relationships+xml"/>
  <Override PartName="/ppt/slides/_rels/slide9.xml.rels" ContentType="application/vnd.openxmlformats-package.relationships+xml"/>
  <Override PartName="/ppt/slides/_rels/slide17.xml.rels" ContentType="application/vnd.openxmlformats-package.relationships+xml"/>
  <Override PartName="/ppt/slides/_rels/slide10.xml.rels" ContentType="application/vnd.openxmlformats-package.relationships+xml"/>
  <Override PartName="/ppt/slides/slide22.xml" ContentType="application/vnd.openxmlformats-officedocument.presentationml.slide+xml"/>
  <Override PartName="/ppt/slides/slide7.xml" ContentType="application/vnd.openxmlformats-officedocument.presentationml.slide+xml"/>
  <Override PartName="/ppt/slides/slide21.xml" ContentType="application/vnd.openxmlformats-officedocument.presentationml.slide+xml"/>
  <Override PartName="/ppt/slides/slide6.xml" ContentType="application/vnd.openxmlformats-officedocument.presentationml.slide+xml"/>
  <Override PartName="/ppt/slides/slide20.xml" ContentType="application/vnd.openxmlformats-officedocument.presentationml.slide+xml"/>
  <Override PartName="/ppt/slides/slide5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slideLayout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_rels/presentation.xml.rels" ContentType="application/vnd.openxmlformats-package.relationships+xml"/>
  <Override PartName="/ppt/media/image33.wmf" ContentType="image/x-wmf"/>
  <Override PartName="/ppt/media/image32.jpeg" ContentType="image/jpeg"/>
  <Override PartName="/ppt/media/image29.wmf" ContentType="image/x-wmf"/>
  <Override PartName="/ppt/media/image28.wmf" ContentType="image/x-wmf"/>
  <Override PartName="/ppt/media/image26.jpeg" ContentType="image/jpeg"/>
  <Override PartName="/ppt/media/image25.jpeg" ContentType="image/jpeg"/>
  <Override PartName="/ppt/media/image24.jpeg" ContentType="image/jpeg"/>
  <Override PartName="/ppt/media/image23.jpeg" ContentType="image/jpeg"/>
  <Override PartName="/ppt/media/image34.jpeg" ContentType="image/jpeg"/>
  <Override PartName="/ppt/media/image9.png" ContentType="image/png"/>
  <Override PartName="/ppt/media/image10.png" ContentType="image/png"/>
  <Override PartName="/ppt/media/image8.png" ContentType="image/png"/>
  <Override PartName="/ppt/media/image7.png" ContentType="image/png"/>
  <Override PartName="/ppt/media/image22.jpeg" ContentType="image/jpeg"/>
  <Override PartName="/ppt/media/image5.png" ContentType="image/png"/>
  <Override PartName="/ppt/media/image27.wmf" ContentType="image/x-wmf"/>
  <Override PartName="/ppt/media/image16.jpeg" ContentType="image/jpeg"/>
  <Override PartName="/ppt/media/image1.png" ContentType="image/png"/>
  <Override PartName="/ppt/media/image2.png" ContentType="image/png"/>
  <Override PartName="/ppt/media/image19.jpeg" ContentType="image/jpeg"/>
  <Override PartName="/ppt/media/image20.jpeg" ContentType="image/jpeg"/>
  <Override PartName="/ppt/media/image3.png" ContentType="image/png"/>
  <Override PartName="/ppt/media/image4.png" ContentType="image/png"/>
  <Override PartName="/ppt/media/image30.wmf" ContentType="image/x-wmf"/>
  <Override PartName="/ppt/media/image11.png" ContentType="image/png"/>
  <Override PartName="/ppt/media/image18.jpeg" ContentType="image/jpeg"/>
  <Override PartName="/ppt/media/image12.png" ContentType="image/png"/>
  <Override PartName="/ppt/media/image13.png" ContentType="image/png"/>
  <Override PartName="/ppt/media/image6.png" ContentType="image/png"/>
  <Override PartName="/ppt/media/image14.jpeg" ContentType="image/jpeg"/>
  <Override PartName="/ppt/media/image31.png" ContentType="image/png"/>
  <Override PartName="/ppt/media/image15.jpeg" ContentType="image/jpeg"/>
  <Override PartName="/ppt/media/image17.jpeg" ContentType="image/jpeg"/>
  <Override PartName="/ppt/media/image21.jpeg" ContentType="image/jpeg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b="0" lang="en-GB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notes format</a:t>
            </a:r>
            <a:endParaRPr b="0" lang="en-GB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r>
              <a:rPr b="0" lang="en-GB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&lt;header&gt;</a:t>
            </a:r>
            <a:endParaRPr b="0" lang="en-GB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en-GB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  <a:endParaRPr b="0" lang="en-GB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en-GB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  <a:endParaRPr b="0" lang="en-GB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1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3007D246-8690-4BC8-9AFE-B0334F8821F9}" type="slidenum">
              <a:rPr b="0" lang="en-GB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&lt;number&gt;</a:t>
            </a:fld>
            <a:endParaRPr b="0" lang="en-GB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endParaRPr b="0" lang="en-GB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4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B8857ECA-89D4-4D6B-9F02-51E585456882}" type="slidenum">
              <a:rPr b="0" lang="en-GB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&lt;number&gt;</a:t>
            </a:fld>
            <a:endParaRPr b="0" lang="en-GB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9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51160" y="436680"/>
            <a:ext cx="8040960" cy="144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838080" y="2038320"/>
            <a:ext cx="7467120" cy="1884600"/>
          </a:xfrm>
          <a:prstGeom prst="rect">
            <a:avLst/>
          </a:prstGeom>
        </p:spPr>
        <p:txBody>
          <a:bodyPr lIns="0" rIns="0" tIns="0" bIns="0"/>
          <a:p>
            <a:endParaRPr b="0" lang="en-US" sz="24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838080" y="4102200"/>
            <a:ext cx="7467120" cy="1884600"/>
          </a:xfrm>
          <a:prstGeom prst="rect">
            <a:avLst/>
          </a:prstGeom>
        </p:spPr>
        <p:txBody>
          <a:bodyPr lIns="0" rIns="0" tIns="0" bIns="0"/>
          <a:p>
            <a:endParaRPr b="0" lang="en-US" sz="24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551160" y="436680"/>
            <a:ext cx="8040960" cy="144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838080" y="2038320"/>
            <a:ext cx="3643920" cy="1884600"/>
          </a:xfrm>
          <a:prstGeom prst="rect">
            <a:avLst/>
          </a:prstGeom>
        </p:spPr>
        <p:txBody>
          <a:bodyPr lIns="0" rIns="0" tIns="0" bIns="0"/>
          <a:p>
            <a:endParaRPr b="0" lang="en-US" sz="24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4664520" y="2038320"/>
            <a:ext cx="3643920" cy="1884600"/>
          </a:xfrm>
          <a:prstGeom prst="rect">
            <a:avLst/>
          </a:prstGeom>
        </p:spPr>
        <p:txBody>
          <a:bodyPr lIns="0" rIns="0" tIns="0" bIns="0"/>
          <a:p>
            <a:endParaRPr b="0" lang="en-US" sz="24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 type="body"/>
          </p:nvPr>
        </p:nvSpPr>
        <p:spPr>
          <a:xfrm>
            <a:off x="4664520" y="4102200"/>
            <a:ext cx="3643920" cy="1884600"/>
          </a:xfrm>
          <a:prstGeom prst="rect">
            <a:avLst/>
          </a:prstGeom>
        </p:spPr>
        <p:txBody>
          <a:bodyPr lIns="0" rIns="0" tIns="0" bIns="0"/>
          <a:p>
            <a:endParaRPr b="0" lang="en-US" sz="24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 type="body"/>
          </p:nvPr>
        </p:nvSpPr>
        <p:spPr>
          <a:xfrm>
            <a:off x="838080" y="4102200"/>
            <a:ext cx="3643920" cy="1884600"/>
          </a:xfrm>
          <a:prstGeom prst="rect">
            <a:avLst/>
          </a:prstGeom>
        </p:spPr>
        <p:txBody>
          <a:bodyPr lIns="0" rIns="0" tIns="0" bIns="0"/>
          <a:p>
            <a:endParaRPr b="0" lang="en-US" sz="24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51160" y="436680"/>
            <a:ext cx="8040960" cy="144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838080" y="2038320"/>
            <a:ext cx="7467120" cy="3951000"/>
          </a:xfrm>
          <a:prstGeom prst="rect">
            <a:avLst/>
          </a:prstGeom>
        </p:spPr>
        <p:txBody>
          <a:bodyPr lIns="0" rIns="0" tIns="0" bIns="0"/>
          <a:p>
            <a:endParaRPr b="0" lang="en-US" sz="24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838080" y="2038320"/>
            <a:ext cx="7467120" cy="3951000"/>
          </a:xfrm>
          <a:prstGeom prst="rect">
            <a:avLst/>
          </a:prstGeom>
        </p:spPr>
        <p:txBody>
          <a:bodyPr lIns="0" rIns="0" tIns="0" bIns="0"/>
          <a:p>
            <a:endParaRPr b="0" lang="en-US" sz="24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</p:txBody>
      </p:sp>
      <p:pic>
        <p:nvPicPr>
          <p:cNvPr id="45" name="" descr=""/>
          <p:cNvPicPr/>
          <p:nvPr/>
        </p:nvPicPr>
        <p:blipFill>
          <a:blip r:embed="rId2"/>
          <a:stretch/>
        </p:blipFill>
        <p:spPr>
          <a:xfrm>
            <a:off x="2095560" y="2037960"/>
            <a:ext cx="4951800" cy="3951000"/>
          </a:xfrm>
          <a:prstGeom prst="rect">
            <a:avLst/>
          </a:prstGeom>
          <a:ln>
            <a:noFill/>
          </a:ln>
        </p:spPr>
      </p:pic>
      <p:pic>
        <p:nvPicPr>
          <p:cNvPr id="46" name="" descr=""/>
          <p:cNvPicPr/>
          <p:nvPr/>
        </p:nvPicPr>
        <p:blipFill>
          <a:blip r:embed="rId3"/>
          <a:stretch/>
        </p:blipFill>
        <p:spPr>
          <a:xfrm>
            <a:off x="2095560" y="2037960"/>
            <a:ext cx="4951800" cy="39510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51160" y="436680"/>
            <a:ext cx="8040960" cy="144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subTitle"/>
          </p:nvPr>
        </p:nvSpPr>
        <p:spPr>
          <a:xfrm>
            <a:off x="838080" y="2038320"/>
            <a:ext cx="7467120" cy="3951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51160" y="436680"/>
            <a:ext cx="8040960" cy="144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838080" y="2038320"/>
            <a:ext cx="7467120" cy="3951000"/>
          </a:xfrm>
          <a:prstGeom prst="rect">
            <a:avLst/>
          </a:prstGeom>
        </p:spPr>
        <p:txBody>
          <a:bodyPr lIns="0" rIns="0" tIns="0" bIns="0"/>
          <a:p>
            <a:endParaRPr b="0" lang="en-US" sz="24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51160" y="436680"/>
            <a:ext cx="8040960" cy="144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838080" y="2038320"/>
            <a:ext cx="3643920" cy="3951000"/>
          </a:xfrm>
          <a:prstGeom prst="rect">
            <a:avLst/>
          </a:prstGeom>
        </p:spPr>
        <p:txBody>
          <a:bodyPr lIns="0" rIns="0" tIns="0" bIns="0"/>
          <a:p>
            <a:endParaRPr b="0" lang="en-US" sz="24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64520" y="2038320"/>
            <a:ext cx="3643920" cy="3951000"/>
          </a:xfrm>
          <a:prstGeom prst="rect">
            <a:avLst/>
          </a:prstGeom>
        </p:spPr>
        <p:txBody>
          <a:bodyPr lIns="0" rIns="0" tIns="0" bIns="0"/>
          <a:p>
            <a:endParaRPr b="0" lang="en-US" sz="24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551160" y="436680"/>
            <a:ext cx="8040960" cy="144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subTitle"/>
          </p:nvPr>
        </p:nvSpPr>
        <p:spPr>
          <a:xfrm>
            <a:off x="551160" y="436680"/>
            <a:ext cx="8040960" cy="6686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551160" y="436680"/>
            <a:ext cx="8040960" cy="144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838080" y="2038320"/>
            <a:ext cx="3643920" cy="1884600"/>
          </a:xfrm>
          <a:prstGeom prst="rect">
            <a:avLst/>
          </a:prstGeom>
        </p:spPr>
        <p:txBody>
          <a:bodyPr lIns="0" rIns="0" tIns="0" bIns="0"/>
          <a:p>
            <a:endParaRPr b="0" lang="en-US" sz="24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838080" y="4102200"/>
            <a:ext cx="3643920" cy="1884600"/>
          </a:xfrm>
          <a:prstGeom prst="rect">
            <a:avLst/>
          </a:prstGeom>
        </p:spPr>
        <p:txBody>
          <a:bodyPr lIns="0" rIns="0" tIns="0" bIns="0"/>
          <a:p>
            <a:endParaRPr b="0" lang="en-US" sz="24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4664520" y="2038320"/>
            <a:ext cx="3643920" cy="3951000"/>
          </a:xfrm>
          <a:prstGeom prst="rect">
            <a:avLst/>
          </a:prstGeom>
        </p:spPr>
        <p:txBody>
          <a:bodyPr lIns="0" rIns="0" tIns="0" bIns="0"/>
          <a:p>
            <a:endParaRPr b="0" lang="en-US" sz="24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551160" y="436680"/>
            <a:ext cx="8040960" cy="144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subTitle"/>
          </p:nvPr>
        </p:nvSpPr>
        <p:spPr>
          <a:xfrm>
            <a:off x="838080" y="2038320"/>
            <a:ext cx="7467120" cy="3951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551160" y="436680"/>
            <a:ext cx="8040960" cy="144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838080" y="2038320"/>
            <a:ext cx="3643920" cy="3951000"/>
          </a:xfrm>
          <a:prstGeom prst="rect">
            <a:avLst/>
          </a:prstGeom>
        </p:spPr>
        <p:txBody>
          <a:bodyPr lIns="0" rIns="0" tIns="0" bIns="0"/>
          <a:p>
            <a:endParaRPr b="0" lang="en-US" sz="24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4664520" y="2038320"/>
            <a:ext cx="3643920" cy="1884600"/>
          </a:xfrm>
          <a:prstGeom prst="rect">
            <a:avLst/>
          </a:prstGeom>
        </p:spPr>
        <p:txBody>
          <a:bodyPr lIns="0" rIns="0" tIns="0" bIns="0"/>
          <a:p>
            <a:endParaRPr b="0" lang="en-US" sz="24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4664520" y="4102200"/>
            <a:ext cx="3643920" cy="1884600"/>
          </a:xfrm>
          <a:prstGeom prst="rect">
            <a:avLst/>
          </a:prstGeom>
        </p:spPr>
        <p:txBody>
          <a:bodyPr lIns="0" rIns="0" tIns="0" bIns="0"/>
          <a:p>
            <a:endParaRPr b="0" lang="en-US" sz="24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551160" y="436680"/>
            <a:ext cx="8040960" cy="144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838080" y="2038320"/>
            <a:ext cx="3643920" cy="1884600"/>
          </a:xfrm>
          <a:prstGeom prst="rect">
            <a:avLst/>
          </a:prstGeom>
        </p:spPr>
        <p:txBody>
          <a:bodyPr lIns="0" rIns="0" tIns="0" bIns="0"/>
          <a:p>
            <a:endParaRPr b="0" lang="en-US" sz="24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64520" y="2038320"/>
            <a:ext cx="3643920" cy="1884600"/>
          </a:xfrm>
          <a:prstGeom prst="rect">
            <a:avLst/>
          </a:prstGeom>
        </p:spPr>
        <p:txBody>
          <a:bodyPr lIns="0" rIns="0" tIns="0" bIns="0"/>
          <a:p>
            <a:endParaRPr b="0" lang="en-US" sz="24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838080" y="4102200"/>
            <a:ext cx="7467120" cy="1884600"/>
          </a:xfrm>
          <a:prstGeom prst="rect">
            <a:avLst/>
          </a:prstGeom>
        </p:spPr>
        <p:txBody>
          <a:bodyPr lIns="0" rIns="0" tIns="0" bIns="0"/>
          <a:p>
            <a:endParaRPr b="0" lang="en-US" sz="24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551160" y="436680"/>
            <a:ext cx="8040960" cy="144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838080" y="2038320"/>
            <a:ext cx="7467120" cy="1884600"/>
          </a:xfrm>
          <a:prstGeom prst="rect">
            <a:avLst/>
          </a:prstGeom>
        </p:spPr>
        <p:txBody>
          <a:bodyPr lIns="0" rIns="0" tIns="0" bIns="0"/>
          <a:p>
            <a:endParaRPr b="0" lang="en-US" sz="24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838080" y="4102200"/>
            <a:ext cx="7467120" cy="1884600"/>
          </a:xfrm>
          <a:prstGeom prst="rect">
            <a:avLst/>
          </a:prstGeom>
        </p:spPr>
        <p:txBody>
          <a:bodyPr lIns="0" rIns="0" tIns="0" bIns="0"/>
          <a:p>
            <a:endParaRPr b="0" lang="en-US" sz="24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551160" y="436680"/>
            <a:ext cx="8040960" cy="144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838080" y="2038320"/>
            <a:ext cx="3643920" cy="1884600"/>
          </a:xfrm>
          <a:prstGeom prst="rect">
            <a:avLst/>
          </a:prstGeom>
        </p:spPr>
        <p:txBody>
          <a:bodyPr lIns="0" rIns="0" tIns="0" bIns="0"/>
          <a:p>
            <a:endParaRPr b="0" lang="en-US" sz="24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4664520" y="2038320"/>
            <a:ext cx="3643920" cy="1884600"/>
          </a:xfrm>
          <a:prstGeom prst="rect">
            <a:avLst/>
          </a:prstGeom>
        </p:spPr>
        <p:txBody>
          <a:bodyPr lIns="0" rIns="0" tIns="0" bIns="0"/>
          <a:p>
            <a:endParaRPr b="0" lang="en-US" sz="24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 type="body"/>
          </p:nvPr>
        </p:nvSpPr>
        <p:spPr>
          <a:xfrm>
            <a:off x="4664520" y="4102200"/>
            <a:ext cx="3643920" cy="1884600"/>
          </a:xfrm>
          <a:prstGeom prst="rect">
            <a:avLst/>
          </a:prstGeom>
        </p:spPr>
        <p:txBody>
          <a:bodyPr lIns="0" rIns="0" tIns="0" bIns="0"/>
          <a:p>
            <a:endParaRPr b="0" lang="en-US" sz="24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 type="body"/>
          </p:nvPr>
        </p:nvSpPr>
        <p:spPr>
          <a:xfrm>
            <a:off x="838080" y="4102200"/>
            <a:ext cx="3643920" cy="1884600"/>
          </a:xfrm>
          <a:prstGeom prst="rect">
            <a:avLst/>
          </a:prstGeom>
        </p:spPr>
        <p:txBody>
          <a:bodyPr lIns="0" rIns="0" tIns="0" bIns="0"/>
          <a:p>
            <a:endParaRPr b="0" lang="en-US" sz="24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551160" y="436680"/>
            <a:ext cx="8040960" cy="144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838080" y="2038320"/>
            <a:ext cx="7467120" cy="3951000"/>
          </a:xfrm>
          <a:prstGeom prst="rect">
            <a:avLst/>
          </a:prstGeom>
        </p:spPr>
        <p:txBody>
          <a:bodyPr lIns="0" rIns="0" tIns="0" bIns="0"/>
          <a:p>
            <a:endParaRPr b="0" lang="en-US" sz="24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838080" y="2038320"/>
            <a:ext cx="7467120" cy="3951000"/>
          </a:xfrm>
          <a:prstGeom prst="rect">
            <a:avLst/>
          </a:prstGeom>
        </p:spPr>
        <p:txBody>
          <a:bodyPr lIns="0" rIns="0" tIns="0" bIns="0"/>
          <a:p>
            <a:endParaRPr b="0" lang="en-US" sz="24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</p:txBody>
      </p:sp>
      <p:pic>
        <p:nvPicPr>
          <p:cNvPr id="85" name="" descr=""/>
          <p:cNvPicPr/>
          <p:nvPr/>
        </p:nvPicPr>
        <p:blipFill>
          <a:blip r:embed="rId2"/>
          <a:stretch/>
        </p:blipFill>
        <p:spPr>
          <a:xfrm>
            <a:off x="2095560" y="2037960"/>
            <a:ext cx="4951800" cy="3951000"/>
          </a:xfrm>
          <a:prstGeom prst="rect">
            <a:avLst/>
          </a:prstGeom>
          <a:ln>
            <a:noFill/>
          </a:ln>
        </p:spPr>
      </p:pic>
      <p:pic>
        <p:nvPicPr>
          <p:cNvPr id="86" name="" descr=""/>
          <p:cNvPicPr/>
          <p:nvPr/>
        </p:nvPicPr>
        <p:blipFill>
          <a:blip r:embed="rId3"/>
          <a:stretch/>
        </p:blipFill>
        <p:spPr>
          <a:xfrm>
            <a:off x="2095560" y="2037960"/>
            <a:ext cx="4951800" cy="39510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51160" y="436680"/>
            <a:ext cx="8040960" cy="144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838080" y="2038320"/>
            <a:ext cx="7467120" cy="3951000"/>
          </a:xfrm>
          <a:prstGeom prst="rect">
            <a:avLst/>
          </a:prstGeom>
        </p:spPr>
        <p:txBody>
          <a:bodyPr lIns="0" rIns="0" tIns="0" bIns="0"/>
          <a:p>
            <a:endParaRPr b="0" lang="en-US" sz="24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551160" y="436680"/>
            <a:ext cx="8040960" cy="144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838080" y="2038320"/>
            <a:ext cx="3643920" cy="3951000"/>
          </a:xfrm>
          <a:prstGeom prst="rect">
            <a:avLst/>
          </a:prstGeom>
        </p:spPr>
        <p:txBody>
          <a:bodyPr lIns="0" rIns="0" tIns="0" bIns="0"/>
          <a:p>
            <a:endParaRPr b="0" lang="en-US" sz="24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4664520" y="2038320"/>
            <a:ext cx="3643920" cy="3951000"/>
          </a:xfrm>
          <a:prstGeom prst="rect">
            <a:avLst/>
          </a:prstGeom>
        </p:spPr>
        <p:txBody>
          <a:bodyPr lIns="0" rIns="0" tIns="0" bIns="0"/>
          <a:p>
            <a:endParaRPr b="0" lang="en-US" sz="24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551160" y="436680"/>
            <a:ext cx="8040960" cy="144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subTitle"/>
          </p:nvPr>
        </p:nvSpPr>
        <p:spPr>
          <a:xfrm>
            <a:off x="551160" y="436680"/>
            <a:ext cx="8040960" cy="6686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51160" y="436680"/>
            <a:ext cx="8040960" cy="144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838080" y="2038320"/>
            <a:ext cx="3643920" cy="1884600"/>
          </a:xfrm>
          <a:prstGeom prst="rect">
            <a:avLst/>
          </a:prstGeom>
        </p:spPr>
        <p:txBody>
          <a:bodyPr lIns="0" rIns="0" tIns="0" bIns="0"/>
          <a:p>
            <a:endParaRPr b="0" lang="en-US" sz="24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838080" y="4102200"/>
            <a:ext cx="3643920" cy="1884600"/>
          </a:xfrm>
          <a:prstGeom prst="rect">
            <a:avLst/>
          </a:prstGeom>
        </p:spPr>
        <p:txBody>
          <a:bodyPr lIns="0" rIns="0" tIns="0" bIns="0"/>
          <a:p>
            <a:endParaRPr b="0" lang="en-US" sz="24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664520" y="2038320"/>
            <a:ext cx="3643920" cy="3951000"/>
          </a:xfrm>
          <a:prstGeom prst="rect">
            <a:avLst/>
          </a:prstGeom>
        </p:spPr>
        <p:txBody>
          <a:bodyPr lIns="0" rIns="0" tIns="0" bIns="0"/>
          <a:p>
            <a:endParaRPr b="0" lang="en-US" sz="24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51160" y="436680"/>
            <a:ext cx="8040960" cy="144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838080" y="2038320"/>
            <a:ext cx="3643920" cy="3951000"/>
          </a:xfrm>
          <a:prstGeom prst="rect">
            <a:avLst/>
          </a:prstGeom>
        </p:spPr>
        <p:txBody>
          <a:bodyPr lIns="0" rIns="0" tIns="0" bIns="0"/>
          <a:p>
            <a:endParaRPr b="0" lang="en-US" sz="24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64520" y="2038320"/>
            <a:ext cx="3643920" cy="1884600"/>
          </a:xfrm>
          <a:prstGeom prst="rect">
            <a:avLst/>
          </a:prstGeom>
        </p:spPr>
        <p:txBody>
          <a:bodyPr lIns="0" rIns="0" tIns="0" bIns="0"/>
          <a:p>
            <a:endParaRPr b="0" lang="en-US" sz="24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64520" y="4102200"/>
            <a:ext cx="3643920" cy="1884600"/>
          </a:xfrm>
          <a:prstGeom prst="rect">
            <a:avLst/>
          </a:prstGeom>
        </p:spPr>
        <p:txBody>
          <a:bodyPr lIns="0" rIns="0" tIns="0" bIns="0"/>
          <a:p>
            <a:endParaRPr b="0" lang="en-US" sz="24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551160" y="436680"/>
            <a:ext cx="8040960" cy="144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838080" y="2038320"/>
            <a:ext cx="3643920" cy="1884600"/>
          </a:xfrm>
          <a:prstGeom prst="rect">
            <a:avLst/>
          </a:prstGeom>
        </p:spPr>
        <p:txBody>
          <a:bodyPr lIns="0" rIns="0" tIns="0" bIns="0"/>
          <a:p>
            <a:endParaRPr b="0" lang="en-US" sz="24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4664520" y="2038320"/>
            <a:ext cx="3643920" cy="1884600"/>
          </a:xfrm>
          <a:prstGeom prst="rect">
            <a:avLst/>
          </a:prstGeom>
        </p:spPr>
        <p:txBody>
          <a:bodyPr lIns="0" rIns="0" tIns="0" bIns="0"/>
          <a:p>
            <a:endParaRPr b="0" lang="en-US" sz="24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838080" y="4102200"/>
            <a:ext cx="7467120" cy="1884600"/>
          </a:xfrm>
          <a:prstGeom prst="rect">
            <a:avLst/>
          </a:prstGeom>
        </p:spPr>
        <p:txBody>
          <a:bodyPr lIns="0" rIns="0" tIns="0" bIns="0"/>
          <a:p>
            <a:endParaRPr b="0" lang="en-US" sz="24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slideLayout" Target="../slideLayouts/slideLayout1.xml"/><Relationship Id="rId10" Type="http://schemas.openxmlformats.org/officeDocument/2006/relationships/slideLayout" Target="../slideLayouts/slideLayout2.xml"/><Relationship Id="rId11" Type="http://schemas.openxmlformats.org/officeDocument/2006/relationships/slideLayout" Target="../slideLayouts/slideLayout3.xml"/><Relationship Id="rId12" Type="http://schemas.openxmlformats.org/officeDocument/2006/relationships/slideLayout" Target="../slideLayouts/slideLayout4.xml"/><Relationship Id="rId13" Type="http://schemas.openxmlformats.org/officeDocument/2006/relationships/slideLayout" Target="../slideLayouts/slideLayout5.xml"/><Relationship Id="rId14" Type="http://schemas.openxmlformats.org/officeDocument/2006/relationships/slideLayout" Target="../slideLayouts/slideLayout6.xml"/><Relationship Id="rId15" Type="http://schemas.openxmlformats.org/officeDocument/2006/relationships/slideLayout" Target="../slideLayouts/slideLayout7.xml"/><Relationship Id="rId16" Type="http://schemas.openxmlformats.org/officeDocument/2006/relationships/slideLayout" Target="../slideLayouts/slideLayout8.xml"/><Relationship Id="rId17" Type="http://schemas.openxmlformats.org/officeDocument/2006/relationships/slideLayout" Target="../slideLayouts/slideLayout9.xml"/><Relationship Id="rId18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1.xml"/><Relationship Id="rId20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9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2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Picture 6" descr=""/>
          <p:cNvPicPr/>
          <p:nvPr/>
        </p:nvPicPr>
        <p:blipFill>
          <a:blip r:embed="rId3">
            <a:lum bright="-10000"/>
          </a:blip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1" name="Picture 2" descr=""/>
          <p:cNvPicPr/>
          <p:nvPr/>
        </p:nvPicPr>
        <p:blipFill>
          <a:blip r:embed="rId4">
            <a:lum bright="2000"/>
          </a:blip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2" name="CustomShape 1"/>
          <p:cNvSpPr/>
          <p:nvPr/>
        </p:nvSpPr>
        <p:spPr>
          <a:xfrm rot="20533800">
            <a:off x="632160" y="4015440"/>
            <a:ext cx="2415960" cy="2446560"/>
          </a:xfrm>
          <a:custGeom>
            <a:avLst/>
            <a:gdLst/>
            <a:ahLst/>
            <a:rect l="l" t="t" r="r" b="b"/>
            <a:pathLst>
              <a:path w="2328384" h="2344146">
                <a:moveTo>
                  <a:pt x="94077" y="0"/>
                </a:moveTo>
                <a:lnTo>
                  <a:pt x="0" y="2344146"/>
                </a:lnTo>
                <a:lnTo>
                  <a:pt x="2328384" y="2250067"/>
                </a:lnTo>
                <a:lnTo>
                  <a:pt x="94077" y="0"/>
                </a:lnTo>
                <a:close/>
              </a:path>
            </a:pathLst>
          </a:custGeom>
          <a:gradFill>
            <a:gsLst>
              <a:gs pos="0">
                <a:srgbClr val="000100">
                  <a:alpha val="31000"/>
                </a:srgbClr>
              </a:gs>
              <a:gs pos="49000">
                <a:srgbClr val="feffff">
                  <a:alpha val="0"/>
                </a:srgbClr>
              </a:gs>
            </a:gsLst>
            <a:lin ang="0"/>
          </a:gradFill>
          <a:ln>
            <a:noFill/>
          </a:ln>
          <a:effectLst>
            <a:outerShdw blurRad="50800" dir="5400000" dist="12700" rotWithShape="0">
              <a:srgbClr val="000000">
                <a:alpha val="37000"/>
              </a:srgbClr>
            </a:outerShdw>
            <a:softEdge rad="38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" name="CustomShape 2"/>
          <p:cNvSpPr/>
          <p:nvPr/>
        </p:nvSpPr>
        <p:spPr>
          <a:xfrm rot="20533800">
            <a:off x="699120" y="3910320"/>
            <a:ext cx="2408760" cy="2423160"/>
          </a:xfrm>
          <a:prstGeom prst="rect">
            <a:avLst/>
          </a:prstGeom>
          <a:gradFill>
            <a:gsLst>
              <a:gs pos="0">
                <a:srgbClr val="fae148"/>
              </a:gs>
              <a:gs pos="100000">
                <a:srgbClr val="ffeb63"/>
              </a:gs>
            </a:gsLst>
            <a:lin ang="0"/>
          </a:gradFill>
          <a:ln>
            <a:noFill/>
          </a:ln>
          <a:effectLst>
            <a:outerShdw blurRad="50800" dir="5400000" dist="12700" rotWithShape="0">
              <a:srgbClr val="000000">
                <a:alpha val="37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4" name="Picture 13" descr=""/>
          <p:cNvPicPr/>
          <p:nvPr/>
        </p:nvPicPr>
        <p:blipFill>
          <a:blip r:embed="rId5"/>
          <a:stretch/>
        </p:blipFill>
        <p:spPr>
          <a:xfrm rot="20533800">
            <a:off x="479520" y="4271400"/>
            <a:ext cx="419760" cy="480960"/>
          </a:xfrm>
          <a:prstGeom prst="rect">
            <a:avLst/>
          </a:prstGeom>
          <a:ln>
            <a:noFill/>
          </a:ln>
        </p:spPr>
      </p:pic>
      <p:pic>
        <p:nvPicPr>
          <p:cNvPr id="5" name="Picture 14" descr=""/>
          <p:cNvPicPr/>
          <p:nvPr/>
        </p:nvPicPr>
        <p:blipFill>
          <a:blip r:embed="rId6"/>
          <a:stretch/>
        </p:blipFill>
        <p:spPr>
          <a:xfrm rot="15133800">
            <a:off x="1089720" y="6101280"/>
            <a:ext cx="421920" cy="478080"/>
          </a:xfrm>
          <a:prstGeom prst="rect">
            <a:avLst/>
          </a:prstGeom>
          <a:ln>
            <a:noFill/>
          </a:ln>
        </p:spPr>
      </p:pic>
      <p:pic>
        <p:nvPicPr>
          <p:cNvPr id="6" name="Picture 7" descr=""/>
          <p:cNvPicPr/>
          <p:nvPr/>
        </p:nvPicPr>
        <p:blipFill>
          <a:blip r:embed="rId7"/>
          <a:stretch/>
        </p:blipFill>
        <p:spPr>
          <a:xfrm rot="343200">
            <a:off x="2856240" y="2587680"/>
            <a:ext cx="5772600" cy="3850560"/>
          </a:xfrm>
          <a:prstGeom prst="rect">
            <a:avLst/>
          </a:prstGeom>
          <a:ln>
            <a:noFill/>
          </a:ln>
        </p:spPr>
      </p:pic>
      <p:sp>
        <p:nvSpPr>
          <p:cNvPr id="7" name="PlaceHolder 3"/>
          <p:cNvSpPr>
            <a:spLocks noGrp="1"/>
          </p:cNvSpPr>
          <p:nvPr>
            <p:ph type="title"/>
          </p:nvPr>
        </p:nvSpPr>
        <p:spPr>
          <a:xfrm rot="360000">
            <a:off x="3339360" y="3015720"/>
            <a:ext cx="4846680" cy="1599480"/>
          </a:xfrm>
          <a:prstGeom prst="rect">
            <a:avLst/>
          </a:prstGeom>
        </p:spPr>
        <p:txBody>
          <a:bodyPr anchor="b"/>
          <a:p>
            <a:pPr algn="ctr">
              <a:lnSpc>
                <a:spcPct val="100000"/>
              </a:lnSpc>
            </a:pPr>
            <a:r>
              <a:rPr b="0" lang="en-US" sz="4800" spc="-1" strike="noStrike">
                <a:solidFill>
                  <a:srgbClr val="000100"/>
                </a:solidFill>
                <a:uFill>
                  <a:solidFill>
                    <a:srgbClr val="ffffff"/>
                  </a:solidFill>
                </a:uFill>
                <a:latin typeface="Cambria"/>
              </a:rPr>
              <a:t>Click to edit Master title style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</p:txBody>
      </p:sp>
      <p:sp>
        <p:nvSpPr>
          <p:cNvPr id="8" name="PlaceHolder 4"/>
          <p:cNvSpPr>
            <a:spLocks noGrp="1"/>
          </p:cNvSpPr>
          <p:nvPr>
            <p:ph type="dt"/>
          </p:nvPr>
        </p:nvSpPr>
        <p:spPr>
          <a:xfrm rot="20520000">
            <a:off x="963000" y="5061240"/>
            <a:ext cx="1968120" cy="534600"/>
          </a:xfrm>
          <a:prstGeom prst="rect">
            <a:avLst/>
          </a:prstGeom>
        </p:spPr>
        <p:txBody>
          <a:bodyPr/>
          <a:p>
            <a:pPr algn="ctr">
              <a:lnSpc>
                <a:spcPct val="100000"/>
              </a:lnSpc>
            </a:pPr>
            <a:r>
              <a:rPr b="0" lang="en-GB" sz="2200" spc="-1" strike="noStrike">
                <a:solidFill>
                  <a:srgbClr val="ef886c"/>
                </a:solidFill>
                <a:uFill>
                  <a:solidFill>
                    <a:srgbClr val="ffffff"/>
                  </a:solidFill>
                </a:uFill>
                <a:latin typeface="Rage Italic"/>
              </a:rPr>
              <a:t>08/10/17</a:t>
            </a:r>
            <a:endParaRPr b="0" lang="en-GB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" name="PlaceHolder 5"/>
          <p:cNvSpPr>
            <a:spLocks noGrp="1"/>
          </p:cNvSpPr>
          <p:nvPr>
            <p:ph type="ftr"/>
          </p:nvPr>
        </p:nvSpPr>
        <p:spPr>
          <a:xfrm rot="20520000">
            <a:off x="647280" y="4135320"/>
            <a:ext cx="2085480" cy="834480"/>
          </a:xfrm>
          <a:prstGeom prst="rect">
            <a:avLst/>
          </a:prstGeom>
        </p:spPr>
        <p:txBody>
          <a:bodyPr anchor="ctr"/>
          <a:p>
            <a:endParaRPr b="0" lang="en-GB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0" name="PlaceHolder 6"/>
          <p:cNvSpPr>
            <a:spLocks noGrp="1"/>
          </p:cNvSpPr>
          <p:nvPr>
            <p:ph type="sldNum"/>
          </p:nvPr>
        </p:nvSpPr>
        <p:spPr>
          <a:xfrm rot="20520000">
            <a:off x="1981080" y="5509800"/>
            <a:ext cx="738000" cy="42624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1F4E08BD-A0CC-400F-A355-01EEBA024529}" type="slidenum">
              <a:rPr b="0" lang="en-GB" sz="1400" spc="-1" strike="noStrike">
                <a:solidFill>
                  <a:srgbClr val="e7491e"/>
                </a:solidFill>
                <a:uFill>
                  <a:solidFill>
                    <a:srgbClr val="ffffff"/>
                  </a:solidFill>
                </a:uFill>
                <a:latin typeface="Rage Italic"/>
              </a:rPr>
              <a:t>&lt;number&gt;</a:t>
            </a:fld>
            <a:endParaRPr b="0" lang="en-GB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11" name="Picture 8" descr=""/>
          <p:cNvPicPr/>
          <p:nvPr/>
        </p:nvPicPr>
        <p:blipFill>
          <a:blip r:embed="rId8"/>
          <a:stretch/>
        </p:blipFill>
        <p:spPr>
          <a:xfrm>
            <a:off x="0" y="5880240"/>
            <a:ext cx="9143640" cy="329760"/>
          </a:xfrm>
          <a:prstGeom prst="rect">
            <a:avLst/>
          </a:prstGeom>
          <a:ln>
            <a:noFill/>
          </a:ln>
          <a:effectLst>
            <a:outerShdw algn="t" blurRad="63500" dir="5400000" dist="38100" rotWithShape="0">
              <a:srgbClr val="000000">
                <a:alpha val="59000"/>
              </a:srgbClr>
            </a:outerShdw>
          </a:effectLst>
        </p:spPr>
      </p:pic>
      <p:sp>
        <p:nvSpPr>
          <p:cNvPr id="12" name="PlaceHolder 7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mbria"/>
              </a:rPr>
              <a:t>Click to edit the outline text format</a:t>
            </a:r>
            <a:endParaRPr b="0" lang="en-US" sz="24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mbria"/>
              </a:rPr>
              <a:t>Second Outline Level</a:t>
            </a:r>
            <a:endParaRPr b="0" lang="en-US" sz="20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mbria"/>
              </a:rPr>
              <a:t>Third Outline Level</a:t>
            </a:r>
            <a:endParaRPr b="0" lang="en-US" sz="16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mbria"/>
              </a:rPr>
              <a:t>Fourth Outline Level</a:t>
            </a:r>
            <a:endParaRPr b="0" lang="en-US" sz="14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mbria"/>
              </a:rPr>
              <a:t>Fifth Outline Level</a:t>
            </a:r>
            <a:endParaRPr b="0" lang="en-US" sz="20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mbria"/>
              </a:rPr>
              <a:t>Sixth Outline Level</a:t>
            </a:r>
            <a:endParaRPr b="0" lang="en-US" sz="20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mbria"/>
              </a:rPr>
              <a:t>Seventh Outline Level</a:t>
            </a:r>
            <a:endParaRPr b="0" lang="en-US" sz="20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9"/>
    <p:sldLayoutId id="2147483650" r:id="rId10"/>
    <p:sldLayoutId id="2147483651" r:id="rId11"/>
    <p:sldLayoutId id="2147483652" r:id="rId12"/>
    <p:sldLayoutId id="2147483653" r:id="rId13"/>
    <p:sldLayoutId id="2147483654" r:id="rId14"/>
    <p:sldLayoutId id="2147483655" r:id="rId15"/>
    <p:sldLayoutId id="2147483656" r:id="rId16"/>
    <p:sldLayoutId id="2147483657" r:id="rId17"/>
    <p:sldLayoutId id="2147483658" r:id="rId18"/>
    <p:sldLayoutId id="2147483659" r:id="rId19"/>
    <p:sldLayoutId id="2147483660" r:id="rId20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2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6" descr=""/>
          <p:cNvPicPr/>
          <p:nvPr/>
        </p:nvPicPr>
        <p:blipFill>
          <a:blip r:embed="rId3">
            <a:lum bright="-10000"/>
          </a:blip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551160" y="436680"/>
            <a:ext cx="8040960" cy="144216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US" sz="4800" spc="-1" strike="noStrike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mbria"/>
              </a:rPr>
              <a:t>Click to edit Master title style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838080" y="2038320"/>
            <a:ext cx="7467120" cy="3951000"/>
          </a:xfrm>
          <a:prstGeom prst="rect">
            <a:avLst/>
          </a:prstGeom>
        </p:spPr>
        <p:txBody>
          <a:bodyPr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mbria"/>
              </a:rPr>
              <a:t>Click to edit the outline text format</a:t>
            </a:r>
            <a:endParaRPr b="0" lang="en-US" sz="24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mbria"/>
              </a:rPr>
              <a:t>Second Outline Level</a:t>
            </a:r>
            <a:endParaRPr b="0" lang="en-US" sz="24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mbria"/>
              </a:rPr>
              <a:t>Third Outline Level</a:t>
            </a:r>
            <a:endParaRPr b="0" lang="en-US" sz="24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mbria"/>
              </a:rPr>
              <a:t>Fourth Outline Level</a:t>
            </a:r>
            <a:endParaRPr b="0" lang="en-US" sz="24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mbria"/>
              </a:rPr>
              <a:t>Fifth Outline Level</a:t>
            </a:r>
            <a:endParaRPr b="0" lang="en-US" sz="24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mbria"/>
              </a:rPr>
              <a:t>Sixth Outline Level</a:t>
            </a:r>
            <a:endParaRPr b="0" lang="en-US" sz="24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  <a:p>
            <a:pPr marL="228600" indent="-228240">
              <a:lnSpc>
                <a:spcPct val="100000"/>
              </a:lnSpc>
              <a:buClr>
                <a:srgbClr val="a63212"/>
              </a:buClr>
              <a:buSzPct val="95000"/>
              <a:buFont typeface="Rage Italic"/>
              <a:buChar char="0"/>
            </a:pPr>
            <a:r>
              <a:rPr b="0" lang="en-US" sz="24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mbria"/>
              </a:rPr>
              <a:t>Seventh Outline LevelClick to edit Master text styles</a:t>
            </a:r>
            <a:endParaRPr b="0" lang="en-US" sz="24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  <a:p>
            <a:pPr lvl="1" marL="557640" indent="-228240">
              <a:lnSpc>
                <a:spcPct val="100000"/>
              </a:lnSpc>
              <a:buClr>
                <a:srgbClr val="a63212"/>
              </a:buClr>
              <a:buSzPct val="95000"/>
              <a:buFont typeface="Rage Italic"/>
              <a:buChar char="0"/>
            </a:pPr>
            <a:r>
              <a:rPr b="0" lang="en-US" sz="22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mbria"/>
              </a:rPr>
              <a:t>Second level</a:t>
            </a:r>
            <a:endParaRPr b="0" lang="en-US" sz="24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  <a:p>
            <a:pPr lvl="2" marL="822960" indent="-182520">
              <a:lnSpc>
                <a:spcPct val="100000"/>
              </a:lnSpc>
              <a:buClr>
                <a:srgbClr val="a63212"/>
              </a:buClr>
              <a:buSzPct val="95000"/>
              <a:buFont typeface="Rage Italic"/>
              <a:buChar char="0"/>
            </a:pPr>
            <a:r>
              <a:rPr b="0" lang="en-US" sz="20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mbria"/>
              </a:rPr>
              <a:t>Third level</a:t>
            </a:r>
            <a:endParaRPr b="0" lang="en-US" sz="24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  <a:p>
            <a:pPr lvl="3" marL="1097280" indent="-182520">
              <a:lnSpc>
                <a:spcPct val="100000"/>
              </a:lnSpc>
              <a:buClr>
                <a:srgbClr val="a63212"/>
              </a:buClr>
              <a:buSzPct val="95000"/>
              <a:buFont typeface="Rage Italic"/>
              <a:buChar char="0"/>
            </a:pPr>
            <a:r>
              <a:rPr b="0" lang="en-US" sz="16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mbria"/>
              </a:rPr>
              <a:t>Fourth level</a:t>
            </a:r>
            <a:endParaRPr b="0" lang="en-US" sz="24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  <a:p>
            <a:pPr lvl="4" marL="1417320" indent="-182520">
              <a:lnSpc>
                <a:spcPct val="100000"/>
              </a:lnSpc>
              <a:buClr>
                <a:srgbClr val="a63212"/>
              </a:buClr>
              <a:buSzPct val="95000"/>
              <a:buFont typeface="Rage Italic"/>
              <a:buChar char="0"/>
            </a:pPr>
            <a:r>
              <a:rPr b="0" lang="en-US" sz="14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mbria"/>
              </a:rPr>
              <a:t>Fifth level</a:t>
            </a:r>
            <a:endParaRPr b="0" lang="en-US" sz="24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dt"/>
          </p:nvPr>
        </p:nvSpPr>
        <p:spPr>
          <a:xfrm>
            <a:off x="551160" y="614880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b="0" lang="en-GB" sz="1400" spc="-1" strike="noStrike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Rage Italic"/>
              </a:rPr>
              <a:t>08/10/17</a:t>
            </a:r>
            <a:endParaRPr b="0" lang="en-GB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1" name="PlaceHolder 4"/>
          <p:cNvSpPr>
            <a:spLocks noGrp="1"/>
          </p:cNvSpPr>
          <p:nvPr>
            <p:ph type="ftr"/>
          </p:nvPr>
        </p:nvSpPr>
        <p:spPr>
          <a:xfrm>
            <a:off x="3124080" y="6148800"/>
            <a:ext cx="2895120" cy="364680"/>
          </a:xfrm>
          <a:prstGeom prst="rect">
            <a:avLst/>
          </a:prstGeom>
        </p:spPr>
        <p:txBody>
          <a:bodyPr anchor="ctr"/>
          <a:p>
            <a:endParaRPr b="0" lang="en-GB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2" name="PlaceHolder 5"/>
          <p:cNvSpPr>
            <a:spLocks noGrp="1"/>
          </p:cNvSpPr>
          <p:nvPr>
            <p:ph type="sldNum"/>
          </p:nvPr>
        </p:nvSpPr>
        <p:spPr>
          <a:xfrm>
            <a:off x="6459120" y="614880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D103D79B-791A-41C4-BCAE-C75AB49C1D55}" type="slidenum">
              <a:rPr b="0" lang="en-GB" sz="1400" spc="-1" strike="noStrike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Rage Italic"/>
              </a:rPr>
              <a:t>&lt;number&gt;</a:t>
            </a:fld>
            <a:endParaRPr b="0" lang="en-GB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7.wmf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8.wmf"/><Relationship Id="rId2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9.wmf"/><Relationship Id="rId2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0.wmf"/><Relationship Id="rId2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33.wmf"/><Relationship Id="rId2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Shape 1"/>
          <p:cNvSpPr txBox="1"/>
          <p:nvPr/>
        </p:nvSpPr>
        <p:spPr>
          <a:xfrm rot="360000">
            <a:off x="3339360" y="3015720"/>
            <a:ext cx="4846680" cy="15994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b="0" lang="en-US" sz="4800" spc="-1" strike="noStrike">
                <a:solidFill>
                  <a:srgbClr val="000100"/>
                </a:solidFill>
                <a:uFill>
                  <a:solidFill>
                    <a:srgbClr val="ffffff"/>
                  </a:solidFill>
                </a:uFill>
                <a:latin typeface="Cambria"/>
              </a:rPr>
              <a:t>Dog Kennel Hill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</p:txBody>
      </p:sp>
      <p:sp>
        <p:nvSpPr>
          <p:cNvPr id="93" name="TextShape 2"/>
          <p:cNvSpPr txBox="1"/>
          <p:nvPr/>
        </p:nvSpPr>
        <p:spPr>
          <a:xfrm rot="360000">
            <a:off x="3200400" y="4766760"/>
            <a:ext cx="4836240" cy="104040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>
              <a:lnSpc>
                <a:spcPct val="100000"/>
              </a:lnSpc>
            </a:pPr>
            <a:r>
              <a:rPr b="0" lang="en-GB" sz="1800" spc="-1" strike="noStrike">
                <a:solidFill>
                  <a:srgbClr val="000100"/>
                </a:solidFill>
                <a:uFill>
                  <a:solidFill>
                    <a:srgbClr val="ffffff"/>
                  </a:solidFill>
                </a:uFill>
                <a:latin typeface="Cambria"/>
              </a:rPr>
              <a:t>Comparing air pollution on routes to school</a:t>
            </a:r>
            <a:endParaRPr b="0" lang="en-GB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xtShape 1"/>
          <p:cNvSpPr txBox="1"/>
          <p:nvPr/>
        </p:nvSpPr>
        <p:spPr>
          <a:xfrm>
            <a:off x="551160" y="436680"/>
            <a:ext cx="8040960" cy="1442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</p:txBody>
      </p:sp>
      <p:pic>
        <p:nvPicPr>
          <p:cNvPr id="111" name="Content Placeholder 3" descr=""/>
          <p:cNvPicPr/>
          <p:nvPr/>
        </p:nvPicPr>
        <p:blipFill>
          <a:blip r:embed="rId1"/>
          <a:srcRect l="-59172" t="-3866" r="-57300" b="0"/>
          <a:stretch/>
        </p:blipFill>
        <p:spPr>
          <a:xfrm>
            <a:off x="-901080" y="-136440"/>
            <a:ext cx="11074320" cy="7335720"/>
          </a:xfrm>
          <a:prstGeom prst="rect">
            <a:avLst/>
          </a:prstGeom>
          <a:ln>
            <a:noFill/>
          </a:ln>
        </p:spPr>
      </p:pic>
      <p:sp>
        <p:nvSpPr>
          <p:cNvPr id="112" name="CustomShape 2"/>
          <p:cNvSpPr/>
          <p:nvPr/>
        </p:nvSpPr>
        <p:spPr>
          <a:xfrm>
            <a:off x="551160" y="5543640"/>
            <a:ext cx="4705560" cy="91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mbria"/>
              </a:rPr>
              <a:t>Oscar: I go Both way’s depending on traffick.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mbria"/>
              </a:rPr>
              <a:t>I like waving to the lollipop lady.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mbria"/>
              </a:rPr>
              <a:t>I dislike now the journy is </a:t>
            </a:r>
            <a:r>
              <a:rPr b="0" lang="en-GB" sz="18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mbria"/>
              </a:rPr>
              <a:t>45</a:t>
            </a:r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mbria"/>
              </a:rPr>
              <a:t> minuits long.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extShape 1"/>
          <p:cNvSpPr txBox="1"/>
          <p:nvPr/>
        </p:nvSpPr>
        <p:spPr>
          <a:xfrm>
            <a:off x="551160" y="436680"/>
            <a:ext cx="8040960" cy="1442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</p:txBody>
      </p:sp>
      <p:pic>
        <p:nvPicPr>
          <p:cNvPr id="114" name="Content Placeholder 3" descr=""/>
          <p:cNvPicPr/>
          <p:nvPr/>
        </p:nvPicPr>
        <p:blipFill>
          <a:blip r:embed="rId1"/>
          <a:srcRect l="0" t="0" r="-4182" b="0"/>
          <a:stretch/>
        </p:blipFill>
        <p:spPr>
          <a:xfrm rot="5400000">
            <a:off x="646200" y="-1191960"/>
            <a:ext cx="7911360" cy="9968040"/>
          </a:xfrm>
          <a:prstGeom prst="rect">
            <a:avLst/>
          </a:prstGeom>
          <a:ln>
            <a:noFill/>
          </a:ln>
        </p:spPr>
      </p:pic>
      <p:sp>
        <p:nvSpPr>
          <p:cNvPr id="115" name="CustomShape 2"/>
          <p:cNvSpPr/>
          <p:nvPr/>
        </p:nvSpPr>
        <p:spPr>
          <a:xfrm>
            <a:off x="191160" y="5994360"/>
            <a:ext cx="423288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mbria"/>
              </a:rPr>
              <a:t>This child has a three-minute walk from the East Dulwich Estate to school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Shape 1"/>
          <p:cNvSpPr txBox="1"/>
          <p:nvPr/>
        </p:nvSpPr>
        <p:spPr>
          <a:xfrm>
            <a:off x="551160" y="436680"/>
            <a:ext cx="8040960" cy="1442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</p:txBody>
      </p:sp>
      <p:pic>
        <p:nvPicPr>
          <p:cNvPr id="117" name="Content Placeholder 3" descr=""/>
          <p:cNvPicPr/>
          <p:nvPr/>
        </p:nvPicPr>
        <p:blipFill>
          <a:blip r:embed="rId1"/>
          <a:srcRect l="-40519" t="0" r="-40519" b="0"/>
          <a:stretch/>
        </p:blipFill>
        <p:spPr>
          <a:xfrm>
            <a:off x="-177480" y="191160"/>
            <a:ext cx="9654120" cy="7236720"/>
          </a:xfrm>
          <a:prstGeom prst="rect">
            <a:avLst/>
          </a:prstGeom>
          <a:ln>
            <a:noFill/>
          </a:ln>
        </p:spPr>
      </p:pic>
      <p:sp>
        <p:nvSpPr>
          <p:cNvPr id="118" name="CustomShape 2"/>
          <p:cNvSpPr/>
          <p:nvPr/>
        </p:nvSpPr>
        <p:spPr>
          <a:xfrm>
            <a:off x="551160" y="5461920"/>
            <a:ext cx="4214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mbria"/>
              </a:rPr>
              <a:t>Joseph: I Drive to school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Shape 1"/>
          <p:cNvSpPr txBox="1"/>
          <p:nvPr/>
        </p:nvSpPr>
        <p:spPr>
          <a:xfrm>
            <a:off x="551160" y="436680"/>
            <a:ext cx="8040960" cy="1442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</p:txBody>
      </p:sp>
      <p:pic>
        <p:nvPicPr>
          <p:cNvPr id="120" name="Content Placeholder 3" descr=""/>
          <p:cNvPicPr/>
          <p:nvPr/>
        </p:nvPicPr>
        <p:blipFill>
          <a:blip r:embed="rId1"/>
          <a:srcRect l="-43420" t="0" r="-43420" b="0"/>
          <a:stretch/>
        </p:blipFill>
        <p:spPr>
          <a:xfrm>
            <a:off x="-232200" y="0"/>
            <a:ext cx="9722160" cy="7168320"/>
          </a:xfrm>
          <a:prstGeom prst="rect">
            <a:avLst/>
          </a:prstGeom>
          <a:ln>
            <a:noFill/>
          </a:ln>
        </p:spPr>
      </p:pic>
      <p:sp>
        <p:nvSpPr>
          <p:cNvPr id="121" name="CustomShape 2"/>
          <p:cNvSpPr/>
          <p:nvPr/>
        </p:nvSpPr>
        <p:spPr>
          <a:xfrm>
            <a:off x="551160" y="5734800"/>
            <a:ext cx="42552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mbria"/>
              </a:rPr>
              <a:t>Allana: I Drive to School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5" dur="indefinite" restart="never" nodeType="tmRoot">
          <p:childTnLst>
            <p:seq>
              <p:cTn id="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extShape 1"/>
          <p:cNvSpPr txBox="1"/>
          <p:nvPr/>
        </p:nvSpPr>
        <p:spPr>
          <a:xfrm>
            <a:off x="551160" y="436680"/>
            <a:ext cx="8040960" cy="1442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</p:txBody>
      </p:sp>
      <p:pic>
        <p:nvPicPr>
          <p:cNvPr id="123" name="Content Placeholder 3" descr=""/>
          <p:cNvPicPr/>
          <p:nvPr/>
        </p:nvPicPr>
        <p:blipFill>
          <a:blip r:embed="rId1"/>
          <a:srcRect l="-23275" t="-4583" r="-39023" b="-5138"/>
          <a:stretch/>
        </p:blipFill>
        <p:spPr>
          <a:xfrm rot="5400000">
            <a:off x="-843840" y="-1171800"/>
            <a:ext cx="10781280" cy="10032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7" dur="indefinite" restart="never" nodeType="tmRoot">
          <p:childTnLst>
            <p:seq>
              <p:cTn id="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Content Placeholder 5" descr=""/>
          <p:cNvPicPr/>
          <p:nvPr/>
        </p:nvPicPr>
        <p:blipFill>
          <a:blip r:embed="rId1"/>
          <a:srcRect l="-37422" t="0" r="-37422" b="0"/>
          <a:stretch/>
        </p:blipFill>
        <p:spPr>
          <a:xfrm>
            <a:off x="-5748840" y="-1003320"/>
            <a:ext cx="21002040" cy="155444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9" dur="indefinite" restart="never" nodeType="tmRoot">
          <p:childTnLst>
            <p:seq>
              <p:cTn id="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Shape 1"/>
          <p:cNvSpPr txBox="1"/>
          <p:nvPr/>
        </p:nvSpPr>
        <p:spPr>
          <a:xfrm>
            <a:off x="551160" y="436680"/>
            <a:ext cx="8040960" cy="1442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</p:txBody>
      </p:sp>
      <p:pic>
        <p:nvPicPr>
          <p:cNvPr id="126" name="Content Placeholder 3" descr=""/>
          <p:cNvPicPr/>
          <p:nvPr/>
        </p:nvPicPr>
        <p:blipFill>
          <a:blip r:embed="rId1"/>
          <a:srcRect l="9447" t="8717" r="-36657" b="18218"/>
          <a:stretch/>
        </p:blipFill>
        <p:spPr>
          <a:xfrm>
            <a:off x="-216000" y="-101520"/>
            <a:ext cx="14761440" cy="10972440"/>
          </a:xfrm>
          <a:prstGeom prst="rect">
            <a:avLst/>
          </a:prstGeom>
          <a:ln>
            <a:noFill/>
          </a:ln>
        </p:spPr>
      </p:pic>
      <p:sp>
        <p:nvSpPr>
          <p:cNvPr id="127" name="CustomShape 2"/>
          <p:cNvSpPr/>
          <p:nvPr/>
        </p:nvSpPr>
        <p:spPr>
          <a:xfrm>
            <a:off x="1262520" y="5156280"/>
            <a:ext cx="2928240" cy="91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mbria"/>
              </a:rPr>
              <a:t>Left: following bus route along Lordship Lane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8" name="CustomShape 3"/>
          <p:cNvSpPr/>
          <p:nvPr/>
        </p:nvSpPr>
        <p:spPr>
          <a:xfrm>
            <a:off x="5092560" y="5156280"/>
            <a:ext cx="274284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mbria"/>
              </a:rPr>
              <a:t>Right: along residential back streets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1" dur="indefinite" restart="never" nodeType="tmRoot">
          <p:childTnLst>
            <p:seq>
              <p:cTn id="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Shape 1"/>
          <p:cNvSpPr txBox="1"/>
          <p:nvPr/>
        </p:nvSpPr>
        <p:spPr>
          <a:xfrm>
            <a:off x="551160" y="436680"/>
            <a:ext cx="8040960" cy="1442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</p:txBody>
      </p:sp>
      <p:pic>
        <p:nvPicPr>
          <p:cNvPr id="130" name="Content Placeholder 3" descr=""/>
          <p:cNvPicPr/>
          <p:nvPr/>
        </p:nvPicPr>
        <p:blipFill>
          <a:blip r:embed="rId1"/>
          <a:srcRect l="21236" t="8348" r="-47598" b="17011"/>
          <a:stretch/>
        </p:blipFill>
        <p:spPr>
          <a:xfrm>
            <a:off x="279360" y="-419040"/>
            <a:ext cx="20333880" cy="15544440"/>
          </a:xfrm>
          <a:prstGeom prst="rect">
            <a:avLst/>
          </a:prstGeom>
          <a:ln>
            <a:noFill/>
          </a:ln>
        </p:spPr>
      </p:pic>
      <p:sp>
        <p:nvSpPr>
          <p:cNvPr id="131" name="CustomShape 2"/>
          <p:cNvSpPr/>
          <p:nvPr/>
        </p:nvSpPr>
        <p:spPr>
          <a:xfrm>
            <a:off x="279360" y="5600880"/>
            <a:ext cx="218412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mbria"/>
              </a:rPr>
              <a:t>School to Melbourne Grove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3" dur="indefinite" restart="never" nodeType="tmRoot">
          <p:childTnLst>
            <p:seq>
              <p:cTn id="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extShape 1"/>
          <p:cNvSpPr txBox="1"/>
          <p:nvPr/>
        </p:nvSpPr>
        <p:spPr>
          <a:xfrm>
            <a:off x="551160" y="436680"/>
            <a:ext cx="8040960" cy="1442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</p:txBody>
      </p:sp>
      <p:pic>
        <p:nvPicPr>
          <p:cNvPr id="133" name="Content Placeholder 3" descr=""/>
          <p:cNvPicPr/>
          <p:nvPr/>
        </p:nvPicPr>
        <p:blipFill>
          <a:blip r:embed="rId1"/>
          <a:srcRect l="13496" t="13331" r="-41044" b="14786"/>
          <a:stretch/>
        </p:blipFill>
        <p:spPr>
          <a:xfrm>
            <a:off x="-127080" y="-88920"/>
            <a:ext cx="16298280" cy="11886840"/>
          </a:xfrm>
          <a:prstGeom prst="rect">
            <a:avLst/>
          </a:prstGeom>
          <a:ln>
            <a:noFill/>
          </a:ln>
        </p:spPr>
      </p:pic>
      <p:sp>
        <p:nvSpPr>
          <p:cNvPr id="134" name="CustomShape 2"/>
          <p:cNvSpPr/>
          <p:nvPr/>
        </p:nvSpPr>
        <p:spPr>
          <a:xfrm>
            <a:off x="1186200" y="4419720"/>
            <a:ext cx="2928240" cy="1461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mbria"/>
              </a:rPr>
              <a:t>Left: following 185 bus route down Denmark Hill, past King’s College Hospital to Camberwell Green and Camberwell New Road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5" name="CustomShape 3"/>
          <p:cNvSpPr/>
          <p:nvPr/>
        </p:nvSpPr>
        <p:spPr>
          <a:xfrm>
            <a:off x="5110560" y="4419720"/>
            <a:ext cx="292824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mbria"/>
              </a:rPr>
              <a:t>Right: along residential streets, through Ruskin Park, crossing Coldharbour Lane.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5" dur="indefinite" restart="never" nodeType="tmRoot">
          <p:childTnLst>
            <p:seq>
              <p:cTn id="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extShape 1"/>
          <p:cNvSpPr txBox="1"/>
          <p:nvPr/>
        </p:nvSpPr>
        <p:spPr>
          <a:xfrm>
            <a:off x="551160" y="436680"/>
            <a:ext cx="8040960" cy="1442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US" sz="4800" spc="-1" strike="noStrike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mbria"/>
              </a:rPr>
              <a:t>NO</a:t>
            </a:r>
            <a:r>
              <a:rPr b="0" lang="en-US" sz="4800" spc="-1" strike="noStrike" baseline="-2500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mbria"/>
              </a:rPr>
              <a:t>2</a:t>
            </a:r>
            <a:r>
              <a:rPr b="0" lang="en-US" sz="4800" spc="-1" strike="noStrike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mbria"/>
              </a:rPr>
              <a:t> monitoring  2017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</p:txBody>
      </p:sp>
      <p:pic>
        <p:nvPicPr>
          <p:cNvPr id="137" name="Content Placeholder 3" descr=""/>
          <p:cNvPicPr/>
          <p:nvPr/>
        </p:nvPicPr>
        <p:blipFill>
          <a:blip r:embed="rId1"/>
          <a:srcRect l="0" t="8911" r="0" b="8911"/>
          <a:stretch/>
        </p:blipFill>
        <p:spPr>
          <a:xfrm>
            <a:off x="838080" y="2038320"/>
            <a:ext cx="7467120" cy="3951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7" dur="indefinite" restart="never" nodeType="tmRoot">
          <p:childTnLst>
            <p:seq>
              <p:cTn id="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Shape 1"/>
          <p:cNvSpPr txBox="1"/>
          <p:nvPr/>
        </p:nvSpPr>
        <p:spPr>
          <a:xfrm>
            <a:off x="551160" y="436680"/>
            <a:ext cx="8040960" cy="1442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</p:txBody>
      </p:sp>
      <p:pic>
        <p:nvPicPr>
          <p:cNvPr id="95" name="Content Placeholder 3" descr=""/>
          <p:cNvPicPr/>
          <p:nvPr/>
        </p:nvPicPr>
        <p:blipFill>
          <a:blip r:embed="rId1"/>
          <a:srcRect l="0" t="-5214" r="0" b="-5214"/>
          <a:stretch/>
        </p:blipFill>
        <p:spPr>
          <a:xfrm>
            <a:off x="-152280" y="-88920"/>
            <a:ext cx="9435600" cy="69465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Content Placeholder 5" descr=""/>
          <p:cNvPicPr/>
          <p:nvPr/>
        </p:nvPicPr>
        <p:blipFill>
          <a:blip r:embed="rId1"/>
          <a:srcRect l="-32589" t="0" r="-32589" b="0"/>
          <a:stretch/>
        </p:blipFill>
        <p:spPr>
          <a:xfrm>
            <a:off x="330120" y="88920"/>
            <a:ext cx="7667280" cy="67701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9" dur="indefinite" restart="never" nodeType="tmRoot">
          <p:childTnLst>
            <p:seq>
              <p:cTn id="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Content Placeholder 3" descr=""/>
          <p:cNvPicPr/>
          <p:nvPr/>
        </p:nvPicPr>
        <p:blipFill>
          <a:blip r:embed="rId1"/>
          <a:srcRect l="-1258" t="-1082" r="1258" b="63693"/>
          <a:stretch/>
        </p:blipFill>
        <p:spPr>
          <a:xfrm>
            <a:off x="838080" y="920880"/>
            <a:ext cx="7467120" cy="3951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1" dur="indefinite" restart="never" nodeType="tmRoot">
          <p:childTnLst>
            <p:seq>
              <p:cTn id="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extShape 1"/>
          <p:cNvSpPr txBox="1"/>
          <p:nvPr/>
        </p:nvSpPr>
        <p:spPr>
          <a:xfrm>
            <a:off x="551160" y="436680"/>
            <a:ext cx="8040960" cy="1442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US" sz="4800" spc="-1" strike="noStrike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mbria"/>
              </a:rPr>
              <a:t>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</p:txBody>
      </p:sp>
      <p:sp>
        <p:nvSpPr>
          <p:cNvPr id="141" name="CustomShape 2"/>
          <p:cNvSpPr/>
          <p:nvPr/>
        </p:nvSpPr>
        <p:spPr>
          <a:xfrm>
            <a:off x="482760" y="5467320"/>
            <a:ext cx="8864280" cy="91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mbria"/>
              </a:rPr>
              <a:t>Eleanor Margolies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mbria"/>
              </a:rPr>
              <a:t>East Dulwich Estate Regeneration Project Team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mbria"/>
              </a:rPr>
              <a:t>emargolies@gmail.com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2" name="Content Placeholder 5" descr=""/>
          <p:cNvPicPr/>
          <p:nvPr/>
        </p:nvPicPr>
        <p:blipFill>
          <a:blip r:embed="rId1"/>
          <a:srcRect l="-20500" t="-19764" r="-23375" b="-13130"/>
          <a:stretch/>
        </p:blipFill>
        <p:spPr>
          <a:xfrm>
            <a:off x="838080" y="216000"/>
            <a:ext cx="7619760" cy="52509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3" dur="indefinite" restart="never" nodeType="tmRoot">
          <p:childTnLst>
            <p:seq>
              <p:cTn id="4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Shape 1"/>
          <p:cNvSpPr txBox="1"/>
          <p:nvPr/>
        </p:nvSpPr>
        <p:spPr>
          <a:xfrm>
            <a:off x="551160" y="436680"/>
            <a:ext cx="8040960" cy="1442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</p:txBody>
      </p:sp>
      <p:pic>
        <p:nvPicPr>
          <p:cNvPr id="97" name="Content Placeholder 5" descr=""/>
          <p:cNvPicPr/>
          <p:nvPr/>
        </p:nvPicPr>
        <p:blipFill>
          <a:blip r:embed="rId1"/>
          <a:srcRect l="-19818" t="13068" r="-16777" b="19398"/>
          <a:stretch/>
        </p:blipFill>
        <p:spPr>
          <a:xfrm>
            <a:off x="-641880" y="-122760"/>
            <a:ext cx="10200240" cy="75643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Shape 1"/>
          <p:cNvSpPr txBox="1"/>
          <p:nvPr/>
        </p:nvSpPr>
        <p:spPr>
          <a:xfrm>
            <a:off x="551160" y="436680"/>
            <a:ext cx="8040960" cy="1442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</p:txBody>
      </p:sp>
      <p:pic>
        <p:nvPicPr>
          <p:cNvPr id="99" name="Content Placeholder 3" descr=""/>
          <p:cNvPicPr/>
          <p:nvPr/>
        </p:nvPicPr>
        <p:blipFill>
          <a:blip r:embed="rId1"/>
          <a:srcRect l="-13264" t="14166" r="-13433" b="23701"/>
          <a:stretch/>
        </p:blipFill>
        <p:spPr>
          <a:xfrm>
            <a:off x="-152280" y="0"/>
            <a:ext cx="9461160" cy="69591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Shape 1"/>
          <p:cNvSpPr txBox="1"/>
          <p:nvPr/>
        </p:nvSpPr>
        <p:spPr>
          <a:xfrm>
            <a:off x="551160" y="436680"/>
            <a:ext cx="8040960" cy="1442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US" sz="4800" spc="-1" strike="noStrike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mbria"/>
              </a:rPr>
              <a:t>Dog Kennel Hill School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</p:txBody>
      </p:sp>
      <p:pic>
        <p:nvPicPr>
          <p:cNvPr id="101" name="Content Placeholder 3" descr=""/>
          <p:cNvPicPr/>
          <p:nvPr/>
        </p:nvPicPr>
        <p:blipFill>
          <a:blip r:embed="rId1"/>
          <a:srcRect l="0" t="10315" r="0" b="10315"/>
          <a:stretch/>
        </p:blipFill>
        <p:spPr>
          <a:xfrm>
            <a:off x="838080" y="2038320"/>
            <a:ext cx="7467120" cy="3951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Shape 1"/>
          <p:cNvSpPr txBox="1"/>
          <p:nvPr/>
        </p:nvSpPr>
        <p:spPr>
          <a:xfrm>
            <a:off x="551160" y="436680"/>
            <a:ext cx="8040960" cy="1442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</p:txBody>
      </p:sp>
      <p:pic>
        <p:nvPicPr>
          <p:cNvPr id="103" name="Content Placeholder 4" descr=""/>
          <p:cNvPicPr/>
          <p:nvPr/>
        </p:nvPicPr>
        <p:blipFill>
          <a:blip r:embed="rId1"/>
          <a:srcRect l="0" t="-21199" r="0" b="-21199"/>
          <a:stretch/>
        </p:blipFill>
        <p:spPr>
          <a:xfrm rot="5400000">
            <a:off x="354960" y="196200"/>
            <a:ext cx="7747560" cy="73548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extShape 1"/>
          <p:cNvSpPr txBox="1"/>
          <p:nvPr/>
        </p:nvSpPr>
        <p:spPr>
          <a:xfrm>
            <a:off x="551160" y="436680"/>
            <a:ext cx="8040960" cy="1442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US" sz="4800" spc="-1" strike="noStrike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mbria"/>
              </a:rPr>
              <a:t>Mapping home to school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</p:txBody>
      </p:sp>
      <p:pic>
        <p:nvPicPr>
          <p:cNvPr id="105" name="Content Placeholder 3" descr=""/>
          <p:cNvPicPr/>
          <p:nvPr/>
        </p:nvPicPr>
        <p:blipFill>
          <a:blip r:embed="rId1"/>
          <a:srcRect l="0" t="10316" r="0" b="10316"/>
          <a:stretch/>
        </p:blipFill>
        <p:spPr>
          <a:xfrm>
            <a:off x="838080" y="2038320"/>
            <a:ext cx="7467120" cy="3951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Shape 1"/>
          <p:cNvSpPr txBox="1"/>
          <p:nvPr/>
        </p:nvSpPr>
        <p:spPr>
          <a:xfrm>
            <a:off x="551160" y="436680"/>
            <a:ext cx="8040960" cy="1442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</p:txBody>
      </p:sp>
      <p:pic>
        <p:nvPicPr>
          <p:cNvPr id="107" name="Content Placeholder 3" descr=""/>
          <p:cNvPicPr/>
          <p:nvPr/>
        </p:nvPicPr>
        <p:blipFill>
          <a:blip r:embed="rId1"/>
          <a:srcRect l="-40333" t="0" r="-40333" b="0"/>
          <a:stretch/>
        </p:blipFill>
        <p:spPr>
          <a:xfrm>
            <a:off x="838080" y="300240"/>
            <a:ext cx="7467120" cy="56890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extShape 1"/>
          <p:cNvSpPr txBox="1"/>
          <p:nvPr/>
        </p:nvSpPr>
        <p:spPr>
          <a:xfrm>
            <a:off x="551160" y="436680"/>
            <a:ext cx="8040960" cy="1442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mbria"/>
            </a:endParaRPr>
          </a:p>
        </p:txBody>
      </p:sp>
      <p:pic>
        <p:nvPicPr>
          <p:cNvPr id="109" name="Content Placeholder 3" descr=""/>
          <p:cNvPicPr/>
          <p:nvPr/>
        </p:nvPicPr>
        <p:blipFill>
          <a:blip r:embed="rId1"/>
          <a:srcRect l="-50065" t="0" r="-50065" b="0"/>
          <a:stretch/>
        </p:blipFill>
        <p:spPr>
          <a:xfrm rot="16200000">
            <a:off x="-696240" y="-286200"/>
            <a:ext cx="10323000" cy="7099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Sketchbook.thmx</Template>
  <TotalTime>2085</TotalTime>
  <Application>LibreOffice/5.1.6.2.0$Linux_X86_64 LibreOffice_project/10$Build-2</Application>
  <Words>139</Words>
  <Paragraphs>22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2015-03-10T09:16:20Z</dcterms:created>
  <dc:creator>Eleanor Margolies</dc:creator>
  <dc:description/>
  <dc:language>en-GB</dc:language>
  <cp:lastModifiedBy/>
  <dcterms:modified xsi:type="dcterms:W3CDTF">2017-10-08T20:53:59Z</dcterms:modified>
  <cp:revision>37</cp:revision>
  <dc:subject/>
  <dc:title>Dog Kennel Hill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1</vt:i4>
  </property>
  <property fmtid="{D5CDD505-2E9C-101B-9397-08002B2CF9AE}" pid="8" name="PresentationFormat">
    <vt:lpwstr>On-screen Show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29</vt:i4>
  </property>
</Properties>
</file>